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5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7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542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90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681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23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4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4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5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7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9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4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7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6DAF-F2A0-4409-B486-101BD5911E3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BD64D9-C691-46FB-A026-FB722E50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Progressive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Booker T. Washington – Co-founder of the </a:t>
            </a:r>
            <a:r>
              <a:rPr lang="en-US" dirty="0" err="1" smtClean="0"/>
              <a:t>Tuskeegee</a:t>
            </a:r>
            <a:r>
              <a:rPr lang="en-US" dirty="0" smtClean="0"/>
              <a:t> Institute</a:t>
            </a:r>
          </a:p>
          <a:p>
            <a:pPr lvl="1"/>
            <a:r>
              <a:rPr lang="en-US" dirty="0" smtClean="0"/>
              <a:t>George Washington Carver – Instructor at the Institute, scientist</a:t>
            </a:r>
          </a:p>
          <a:p>
            <a:r>
              <a:rPr lang="en-US" dirty="0" smtClean="0"/>
              <a:t>Washington believed African Americans needed to become useful and compete for jobs with whites in hands-on trades</a:t>
            </a:r>
          </a:p>
          <a:p>
            <a:r>
              <a:rPr lang="en-US" dirty="0" smtClean="0"/>
              <a:t>W.E.B. Du Bois – Founded the N.A.A.C.P.</a:t>
            </a:r>
          </a:p>
          <a:p>
            <a:pPr lvl="1"/>
            <a:r>
              <a:rPr lang="en-US" dirty="0" smtClean="0"/>
              <a:t>Rivaled Booker T. Washington, believed in liberal arts education for blacks to petition the government for legal change</a:t>
            </a:r>
          </a:p>
          <a:p>
            <a:pPr lvl="1"/>
            <a:r>
              <a:rPr lang="en-US" dirty="0" smtClean="0"/>
              <a:t>Niagara Movement – Called for an end to segregation</a:t>
            </a:r>
          </a:p>
          <a:p>
            <a:r>
              <a:rPr lang="en-US" dirty="0" smtClean="0"/>
              <a:t>Marcus Garvey and the Back to Africa Movement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8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Harlem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celebration of African American culture in many northern cities</a:t>
            </a:r>
          </a:p>
          <a:p>
            <a:pPr lvl="1"/>
            <a:r>
              <a:rPr lang="en-US" dirty="0" smtClean="0"/>
              <a:t>Art, Music, Dance, Literature</a:t>
            </a:r>
          </a:p>
          <a:p>
            <a:r>
              <a:rPr lang="en-US" dirty="0" smtClean="0"/>
              <a:t>Langston Hughes (Poet)</a:t>
            </a:r>
          </a:p>
          <a:p>
            <a:r>
              <a:rPr lang="en-US" dirty="0" smtClean="0"/>
              <a:t>George Gershwin (Musician)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3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 and World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 of the Great Migration north during WWI</a:t>
            </a:r>
          </a:p>
          <a:p>
            <a:pPr lvl="1"/>
            <a:r>
              <a:rPr lang="en-US" dirty="0" smtClean="0"/>
              <a:t>African Americans left the South to work in northern cities</a:t>
            </a:r>
          </a:p>
          <a:p>
            <a:pPr lvl="1"/>
            <a:r>
              <a:rPr lang="en-US" dirty="0" smtClean="0"/>
              <a:t>Race riots over African American encroachment into the North</a:t>
            </a:r>
          </a:p>
          <a:p>
            <a:r>
              <a:rPr lang="en-US" dirty="0" smtClean="0"/>
              <a:t>African Americans were segregated in the military</a:t>
            </a:r>
          </a:p>
          <a:p>
            <a:pPr lvl="1"/>
            <a:r>
              <a:rPr lang="en-US" dirty="0" smtClean="0"/>
              <a:t>All-black units – Tuskegee Airman in WWII</a:t>
            </a:r>
          </a:p>
          <a:p>
            <a:r>
              <a:rPr lang="en-US" dirty="0" smtClean="0"/>
              <a:t>The Great Migration continued into WWII – half of the African-American population moved north</a:t>
            </a:r>
          </a:p>
          <a:p>
            <a:r>
              <a:rPr lang="en-US" dirty="0" smtClean="0"/>
              <a:t>De Facto (North) vs De Jure (South) Segregation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1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Civil Rights Movement (1950s)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Desegregation of Armed Forces (1948)</a:t>
            </a:r>
          </a:p>
          <a:p>
            <a:pPr lvl="1"/>
            <a:r>
              <a:rPr lang="en-US" dirty="0" smtClean="0"/>
              <a:t>Done under President Truman – Korean War fought with integrated forces</a:t>
            </a:r>
          </a:p>
          <a:p>
            <a:r>
              <a:rPr lang="en-US" dirty="0" smtClean="0"/>
              <a:t>Brown v. Board of Education (1954)</a:t>
            </a:r>
          </a:p>
          <a:p>
            <a:pPr lvl="1"/>
            <a:r>
              <a:rPr lang="en-US" dirty="0" smtClean="0"/>
              <a:t>Overturned Plessy v. Ferguson decision</a:t>
            </a:r>
          </a:p>
          <a:p>
            <a:r>
              <a:rPr lang="en-US" dirty="0" smtClean="0"/>
              <a:t>Little Rock Nine (1957) – President Eisenhower uses federal troops to ensure compliance with desegregation</a:t>
            </a:r>
          </a:p>
          <a:p>
            <a:r>
              <a:rPr lang="en-US" dirty="0" smtClean="0"/>
              <a:t>Rosa Parks refusal to move to the back of the bus (1955)</a:t>
            </a:r>
          </a:p>
          <a:p>
            <a:pPr lvl="1"/>
            <a:r>
              <a:rPr lang="en-US" dirty="0" smtClean="0"/>
              <a:t>Montgomery Bus Boycott – MLK’s rise to prominence</a:t>
            </a:r>
          </a:p>
          <a:p>
            <a:r>
              <a:rPr lang="en-US" dirty="0" smtClean="0"/>
              <a:t>Creation of CORE, SNCC, and SCLC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7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Movement (1960s)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92" y="1544129"/>
            <a:ext cx="9015210" cy="44972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Greensboro Sit-ins (1960) – Protest over a “whites-only” lunch counter in Greensboro, NC</a:t>
            </a:r>
          </a:p>
          <a:p>
            <a:r>
              <a:rPr lang="en-US" dirty="0" smtClean="0"/>
              <a:t>Freedom Riders (1961) Protest against non-enforcement of desegregated buses </a:t>
            </a:r>
          </a:p>
          <a:p>
            <a:pPr lvl="1"/>
            <a:r>
              <a:rPr lang="en-US" dirty="0" smtClean="0"/>
              <a:t>Mob violence in Alabama and Mississippi</a:t>
            </a:r>
          </a:p>
          <a:p>
            <a:r>
              <a:rPr lang="en-US" dirty="0"/>
              <a:t>Birmingham Riots </a:t>
            </a:r>
            <a:r>
              <a:rPr lang="en-US" dirty="0" smtClean="0"/>
              <a:t>– “Segregation Now, Segregation Forever”</a:t>
            </a:r>
          </a:p>
          <a:p>
            <a:pPr lvl="1"/>
            <a:r>
              <a:rPr lang="en-US" dirty="0" smtClean="0"/>
              <a:t>Civil Disobedience and images of violence</a:t>
            </a:r>
          </a:p>
          <a:p>
            <a:pPr lvl="1"/>
            <a:r>
              <a:rPr lang="en-US" dirty="0" smtClean="0"/>
              <a:t>Push for a new Civil Rights Act – Proposed by President Kennedy passed in 1964</a:t>
            </a:r>
            <a:endParaRPr lang="en-US" dirty="0"/>
          </a:p>
          <a:p>
            <a:r>
              <a:rPr lang="en-US" dirty="0" smtClean="0"/>
              <a:t>March on Washington (1963) “I Have a Dream”</a:t>
            </a:r>
          </a:p>
          <a:p>
            <a:r>
              <a:rPr lang="en-US" dirty="0" smtClean="0"/>
              <a:t>War on Poverty and Johnson’s “Great Society”</a:t>
            </a:r>
          </a:p>
          <a:p>
            <a:pPr lvl="1"/>
            <a:r>
              <a:rPr lang="en-US" dirty="0" smtClean="0"/>
              <a:t>Increased welfare and early Affirmative Action</a:t>
            </a:r>
          </a:p>
          <a:p>
            <a:r>
              <a:rPr lang="en-US" dirty="0" smtClean="0"/>
              <a:t>Malcom X and Black Power (Late 1960s)</a:t>
            </a:r>
          </a:p>
          <a:p>
            <a:pPr lvl="1"/>
            <a:r>
              <a:rPr lang="en-US" dirty="0" smtClean="0"/>
              <a:t>Civil Rights loses popular support because of acts of violence (Black Panthers)</a:t>
            </a:r>
          </a:p>
        </p:txBody>
      </p:sp>
    </p:spTree>
    <p:extLst>
      <p:ext uri="{BB962C8B-B14F-4D97-AF65-F5344CB8AC3E}">
        <p14:creationId xmlns:p14="http://schemas.microsoft.com/office/powerpoint/2010/main" val="307077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Civil </a:t>
            </a:r>
            <a:r>
              <a:rPr lang="en-US" smtClean="0"/>
              <a:t>Rights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President Nixon, schools of the South began to integrate</a:t>
            </a:r>
          </a:p>
          <a:p>
            <a:r>
              <a:rPr lang="en-US" dirty="0" smtClean="0"/>
              <a:t>Busing issue – Moving kids out of their neighborhood to achieve racial </a:t>
            </a:r>
            <a:r>
              <a:rPr lang="en-US" dirty="0" err="1" smtClean="0"/>
              <a:t>balace</a:t>
            </a:r>
            <a:r>
              <a:rPr lang="en-US" dirty="0" smtClean="0"/>
              <a:t> in many communities</a:t>
            </a:r>
          </a:p>
          <a:p>
            <a:r>
              <a:rPr lang="en-US" dirty="0" smtClean="0"/>
              <a:t>Philadelphia Plan (1970) – Philadelphia contractors required to hire a certain percentage of African Americans (Affirmative Action)</a:t>
            </a:r>
          </a:p>
          <a:p>
            <a:r>
              <a:rPr lang="en-US" dirty="0" smtClean="0"/>
              <a:t>War on Drugs (1971)</a:t>
            </a:r>
          </a:p>
          <a:p>
            <a:r>
              <a:rPr lang="en-US" dirty="0" smtClean="0"/>
              <a:t>Jimmy Carter and the “New South”</a:t>
            </a:r>
          </a:p>
          <a:p>
            <a:r>
              <a:rPr lang="en-US" dirty="0" smtClean="0"/>
              <a:t>Election of Obama (2008)</a:t>
            </a:r>
          </a:p>
        </p:txBody>
      </p:sp>
    </p:spTree>
    <p:extLst>
      <p:ext uri="{BB962C8B-B14F-4D97-AF65-F5344CB8AC3E}">
        <p14:creationId xmlns:p14="http://schemas.microsoft.com/office/powerpoint/2010/main" val="377661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Triangle Trade – Raw Materials, Slaves, and Manufactured Products</a:t>
            </a:r>
          </a:p>
          <a:p>
            <a:pPr lvl="1"/>
            <a:r>
              <a:rPr lang="en-US" dirty="0" smtClean="0"/>
              <a:t>Slaves prevalent in agricultural economies that needed a large, cheap workforce</a:t>
            </a:r>
          </a:p>
          <a:p>
            <a:r>
              <a:rPr lang="en-US" dirty="0" smtClean="0"/>
              <a:t>The Middle Passage – From Africa to America – Slaves captured in Africa and transported in cramped and unsanitary cargo ships</a:t>
            </a:r>
          </a:p>
          <a:p>
            <a:r>
              <a:rPr lang="en-US" dirty="0" smtClean="0"/>
              <a:t>By 1700s, indentured servitude became less popular – slavery made more economic sense</a:t>
            </a:r>
          </a:p>
          <a:p>
            <a:r>
              <a:rPr lang="en-US" dirty="0" smtClean="0"/>
              <a:t>Slave Codes (Late 1600s – Early 1700s) – Barbados, Carolina, Virginia</a:t>
            </a:r>
          </a:p>
          <a:p>
            <a:pPr lvl="1"/>
            <a:r>
              <a:rPr lang="en-US" dirty="0" smtClean="0"/>
              <a:t>Allowed for slaves to be dealt with harshly to keep them obedient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9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Stono</a:t>
            </a:r>
            <a:r>
              <a:rPr lang="en-US" dirty="0" smtClean="0"/>
              <a:t> </a:t>
            </a:r>
            <a:r>
              <a:rPr lang="en-US" dirty="0"/>
              <a:t>Rebellion (1739) – </a:t>
            </a:r>
            <a:r>
              <a:rPr lang="en-US" dirty="0" smtClean="0"/>
              <a:t>Crushed, but plantation </a:t>
            </a:r>
            <a:r>
              <a:rPr lang="en-US" dirty="0"/>
              <a:t>owners fear a rise-up of </a:t>
            </a:r>
            <a:r>
              <a:rPr lang="en-US" dirty="0" smtClean="0"/>
              <a:t>slaves</a:t>
            </a:r>
          </a:p>
          <a:p>
            <a:r>
              <a:rPr lang="en-US" dirty="0" smtClean="0"/>
              <a:t>Great Awakening – Causes a rise of Christianity within slave communities</a:t>
            </a:r>
          </a:p>
          <a:p>
            <a:r>
              <a:rPr lang="en-US" dirty="0" smtClean="0"/>
              <a:t>Slave Culture – Separate languages, music, and family structure develop within the bonds of slavery</a:t>
            </a:r>
          </a:p>
          <a:p>
            <a:r>
              <a:rPr lang="en-US" dirty="0" smtClean="0"/>
              <a:t>Phillis Wheatley – African American poet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 and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founding fathers believed slavery would die a natural death and did not address it in the Articles of Confederation</a:t>
            </a:r>
          </a:p>
          <a:p>
            <a:r>
              <a:rPr lang="en-US" dirty="0" smtClean="0"/>
              <a:t>Constitutional debate over representation of slaves</a:t>
            </a:r>
          </a:p>
          <a:p>
            <a:pPr lvl="1"/>
            <a:r>
              <a:rPr lang="en-US" dirty="0" smtClean="0"/>
              <a:t>3/5 Compromise – Each slave in the south will count as 3/5 of a whole person</a:t>
            </a:r>
          </a:p>
          <a:p>
            <a:pPr lvl="1"/>
            <a:r>
              <a:rPr lang="en-US" dirty="0" smtClean="0"/>
              <a:t>Slave Trade Compromise – Slave trade will continue for 20 years then end (1807)</a:t>
            </a:r>
          </a:p>
          <a:p>
            <a:r>
              <a:rPr lang="en-US" dirty="0" smtClean="0"/>
              <a:t>As a result, the South gained great power within the government – Virginia Dynasty</a:t>
            </a:r>
          </a:p>
          <a:p>
            <a:pPr lvl="1"/>
            <a:r>
              <a:rPr lang="en-US" dirty="0" smtClean="0"/>
              <a:t>Washington, Jefferson, Madison, and Monroe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8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Antebellum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North begins abolishing slavery throughout the early 1800s</a:t>
            </a:r>
          </a:p>
          <a:p>
            <a:r>
              <a:rPr lang="en-US" dirty="0" smtClean="0"/>
              <a:t>The South continues to use slave labor in their Cotton Economy (Cotton is King)</a:t>
            </a:r>
          </a:p>
          <a:p>
            <a:pPr lvl="1"/>
            <a:r>
              <a:rPr lang="en-US" dirty="0" smtClean="0"/>
              <a:t>1793 invention of the Cotton Gin – Prior to that, Tobacco was main cash crop</a:t>
            </a:r>
          </a:p>
          <a:p>
            <a:r>
              <a:rPr lang="en-US" dirty="0" smtClean="0"/>
              <a:t>The North resisted full abolition because of their dependence of southern raw materials – Market Revolution and specialization of the economy</a:t>
            </a:r>
          </a:p>
          <a:p>
            <a:r>
              <a:rPr lang="en-US" dirty="0"/>
              <a:t>Amistad – 1839 slave revolt where slaves took control of the ship </a:t>
            </a:r>
            <a:r>
              <a:rPr lang="en-US" i="1" dirty="0"/>
              <a:t>La Amistad</a:t>
            </a:r>
          </a:p>
          <a:p>
            <a:r>
              <a:rPr lang="en-US" dirty="0" smtClean="0"/>
              <a:t>Immigrants of the 1840s and 1850s bring with them a distaste for slavery</a:t>
            </a:r>
          </a:p>
          <a:p>
            <a:pPr lvl="1"/>
            <a:r>
              <a:rPr lang="en-US" dirty="0" smtClean="0"/>
              <a:t>Europe had previously abolished the slave system</a:t>
            </a:r>
          </a:p>
        </p:txBody>
      </p:sp>
    </p:spTree>
    <p:extLst>
      <p:ext uri="{BB962C8B-B14F-4D97-AF65-F5344CB8AC3E}">
        <p14:creationId xmlns:p14="http://schemas.microsoft.com/office/powerpoint/2010/main" val="40987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8249"/>
            <a:ext cx="8596668" cy="4523113"/>
          </a:xfrm>
        </p:spPr>
        <p:txBody>
          <a:bodyPr>
            <a:normAutofit/>
          </a:bodyPr>
          <a:lstStyle/>
          <a:p>
            <a:r>
              <a:rPr lang="en-US" dirty="0"/>
              <a:t>Missouri Compromise (1820) </a:t>
            </a:r>
            <a:endParaRPr lang="en-US" dirty="0" smtClean="0"/>
          </a:p>
          <a:p>
            <a:r>
              <a:rPr lang="en-US" dirty="0" smtClean="0"/>
              <a:t>Frederick Douglas – Early abolitionist and author</a:t>
            </a:r>
            <a:endParaRPr lang="en-US" dirty="0"/>
          </a:p>
          <a:p>
            <a:r>
              <a:rPr lang="en-US" dirty="0" smtClean="0"/>
              <a:t>1840s </a:t>
            </a:r>
            <a:r>
              <a:rPr lang="en-US" dirty="0"/>
              <a:t>Abolition movement – William Lloyd Garrison and </a:t>
            </a:r>
            <a:r>
              <a:rPr lang="en-US" i="1" dirty="0"/>
              <a:t>The </a:t>
            </a:r>
            <a:r>
              <a:rPr lang="en-US" i="1" dirty="0" smtClean="0"/>
              <a:t>Liberator</a:t>
            </a:r>
          </a:p>
          <a:p>
            <a:r>
              <a:rPr lang="en-US" dirty="0" smtClean="0"/>
              <a:t>Harriet Tubman and the Underground Railroad</a:t>
            </a:r>
            <a:endParaRPr lang="en-US" dirty="0"/>
          </a:p>
          <a:p>
            <a:r>
              <a:rPr lang="en-US" dirty="0" smtClean="0"/>
              <a:t>Compromise </a:t>
            </a:r>
            <a:r>
              <a:rPr lang="en-US" dirty="0"/>
              <a:t>of </a:t>
            </a:r>
            <a:r>
              <a:rPr lang="en-US" dirty="0" smtClean="0"/>
              <a:t>1850 and the Fugitive Slave Law</a:t>
            </a:r>
          </a:p>
          <a:p>
            <a:pPr lvl="1"/>
            <a:r>
              <a:rPr lang="en-US" dirty="0" smtClean="0"/>
              <a:t>Death of the Whigs and Rise of the Republicans (unify the North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Harriet Beecher Stowe wrote </a:t>
            </a:r>
            <a:r>
              <a:rPr lang="en-US" i="1" dirty="0" smtClean="0"/>
              <a:t>Uncle Tom’s Cabin </a:t>
            </a:r>
            <a:r>
              <a:rPr lang="en-US" dirty="0" smtClean="0"/>
              <a:t>– Brought attention to the horrors of slavery both in the North and over in Europe</a:t>
            </a:r>
            <a:endParaRPr lang="en-US" dirty="0" smtClean="0"/>
          </a:p>
          <a:p>
            <a:r>
              <a:rPr lang="en-US" dirty="0"/>
              <a:t>Kansas-Nebraska Act (1854)</a:t>
            </a:r>
          </a:p>
          <a:p>
            <a:r>
              <a:rPr lang="en-US" dirty="0" smtClean="0"/>
              <a:t>The Dred Scott Decision (1857)</a:t>
            </a:r>
          </a:p>
          <a:p>
            <a:r>
              <a:rPr lang="en-US" dirty="0" smtClean="0"/>
              <a:t>The South becomes dominated by the Dixie-crats hoping to preserve the institution of slavery or leave the Union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 Americans offered freedom for service in the North, later the South attempted the same deal</a:t>
            </a:r>
          </a:p>
          <a:p>
            <a:r>
              <a:rPr lang="en-US" dirty="0" smtClean="0"/>
              <a:t>The Border States – slave states that did not secede</a:t>
            </a:r>
          </a:p>
          <a:p>
            <a:r>
              <a:rPr lang="en-US" dirty="0" smtClean="0"/>
              <a:t>After the Battle of Antietam – President Lincoln signs the Emancipation Proclamation</a:t>
            </a:r>
          </a:p>
          <a:p>
            <a:pPr lvl="1"/>
            <a:r>
              <a:rPr lang="en-US" dirty="0" smtClean="0"/>
              <a:t>Freed all slaves in states that were in rebellion – did not apply to the Border States or states occupied by Northern troops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9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Reconstruction Amendments – 13</a:t>
            </a:r>
            <a:r>
              <a:rPr lang="en-US" baseline="30000" dirty="0" smtClean="0"/>
              <a:t>th</a:t>
            </a:r>
            <a:r>
              <a:rPr lang="en-US" dirty="0" smtClean="0"/>
              <a:t>, 14</a:t>
            </a:r>
            <a:r>
              <a:rPr lang="en-US" baseline="30000" dirty="0" smtClean="0"/>
              <a:t>th</a:t>
            </a:r>
            <a:r>
              <a:rPr lang="en-US" dirty="0" smtClean="0"/>
              <a:t>, and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legally ended slavery</a:t>
            </a:r>
          </a:p>
          <a:p>
            <a:pPr lvl="1"/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equal protection and allowed slaves to be citizens</a:t>
            </a:r>
          </a:p>
          <a:p>
            <a:pPr lvl="1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granted voting rights to freed slaves (males)</a:t>
            </a:r>
          </a:p>
          <a:p>
            <a:r>
              <a:rPr lang="en-US" dirty="0" smtClean="0"/>
              <a:t>Johnson Reconstruction until 1866 – radicals take over congress</a:t>
            </a:r>
          </a:p>
          <a:p>
            <a:pPr lvl="1"/>
            <a:r>
              <a:rPr lang="en-US" dirty="0" smtClean="0"/>
              <a:t>Black Codes – Laws restricting African American suffrage</a:t>
            </a:r>
          </a:p>
          <a:p>
            <a:r>
              <a:rPr lang="en-US" dirty="0" smtClean="0"/>
              <a:t>Radical Reconstruction Nov. 1866 until 1877</a:t>
            </a:r>
          </a:p>
          <a:p>
            <a:pPr lvl="1"/>
            <a:r>
              <a:rPr lang="en-US" dirty="0" smtClean="0"/>
              <a:t>Freedman’s Bureau – Aid in the transition from slaves to citizens</a:t>
            </a:r>
          </a:p>
          <a:p>
            <a:r>
              <a:rPr lang="en-US" dirty="0" smtClean="0"/>
              <a:t>Compromise of 1877 – Hayes takes office and federal troops leave the South</a:t>
            </a:r>
          </a:p>
          <a:p>
            <a:pPr lvl="1"/>
            <a:r>
              <a:rPr lang="en-US" dirty="0" smtClean="0"/>
              <a:t>Beginning of the Jim Crow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6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Gilded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Jim Crow Laws – Targeted African American rights</a:t>
            </a:r>
          </a:p>
          <a:p>
            <a:pPr lvl="1"/>
            <a:r>
              <a:rPr lang="en-US" dirty="0" smtClean="0"/>
              <a:t>Segregation, Literacy Tests, Grandfather Clause, Poll Tax</a:t>
            </a:r>
          </a:p>
          <a:p>
            <a:r>
              <a:rPr lang="en-US" dirty="0" err="1" smtClean="0"/>
              <a:t>Exodusters</a:t>
            </a:r>
            <a:r>
              <a:rPr lang="en-US" dirty="0" smtClean="0"/>
              <a:t> – African Americans who left the South for the Midwest to be farmers</a:t>
            </a:r>
          </a:p>
          <a:p>
            <a:r>
              <a:rPr lang="en-US" dirty="0" smtClean="0"/>
              <a:t>Sharecropping – Working someone else's land for a “share” of the produce</a:t>
            </a:r>
          </a:p>
          <a:p>
            <a:pPr lvl="1"/>
            <a:r>
              <a:rPr lang="en-US" dirty="0" smtClean="0"/>
              <a:t>Crop Lien System – Credit system of borrowing money from land owner</a:t>
            </a:r>
          </a:p>
          <a:p>
            <a:r>
              <a:rPr lang="en-US" dirty="0" smtClean="0"/>
              <a:t>Tenant Farming – Living on someone else’s land and working the land as rent payment</a:t>
            </a:r>
            <a:endParaRPr lang="en-US" dirty="0"/>
          </a:p>
          <a:p>
            <a:r>
              <a:rPr lang="en-US" dirty="0" smtClean="0"/>
              <a:t>Ida B. Wells – Black women’s clubs, wrote about the horrors of life in segregation</a:t>
            </a:r>
          </a:p>
          <a:p>
            <a:r>
              <a:rPr lang="en-US" dirty="0" smtClean="0"/>
              <a:t>Plessy v. Ferguson – Upheld the legality of Segregation (1896)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605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1157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APUSH Review</vt:lpstr>
      <vt:lpstr>Early Slavery</vt:lpstr>
      <vt:lpstr>Colonial Period</vt:lpstr>
      <vt:lpstr>African Americans and the Constitution</vt:lpstr>
      <vt:lpstr>Antebellum Period</vt:lpstr>
      <vt:lpstr>Sectionalism</vt:lpstr>
      <vt:lpstr>The Civil War</vt:lpstr>
      <vt:lpstr>Reconstruction</vt:lpstr>
      <vt:lpstr>The Gilded Age</vt:lpstr>
      <vt:lpstr>The Progressive Era</vt:lpstr>
      <vt:lpstr>Harlem Renaissance</vt:lpstr>
      <vt:lpstr>African Americans and World War</vt:lpstr>
      <vt:lpstr>Early Civil Rights Movement (1950s)</vt:lpstr>
      <vt:lpstr>Civil Rights Movement (1960s)</vt:lpstr>
      <vt:lpstr>Post Civil Rights Movement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</dc:title>
  <dc:creator>Ryan Kramer</dc:creator>
  <cp:lastModifiedBy>Ryan Kramer</cp:lastModifiedBy>
  <cp:revision>12</cp:revision>
  <dcterms:created xsi:type="dcterms:W3CDTF">2016-04-17T14:01:54Z</dcterms:created>
  <dcterms:modified xsi:type="dcterms:W3CDTF">2016-04-26T16:03:00Z</dcterms:modified>
</cp:coreProperties>
</file>