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73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07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937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50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44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83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76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3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3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4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7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7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1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7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C918A-E081-4804-92DE-7AEFA116D3D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220F3-ED6E-4D09-B8CC-9671B2F4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45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APUSH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Colonial 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founded as a Dutch colony (1624)</a:t>
            </a:r>
          </a:p>
          <a:p>
            <a:pPr lvl="1"/>
            <a:r>
              <a:rPr lang="en-US" dirty="0" smtClean="0"/>
              <a:t>Run by the West India Company (trade for a profit)</a:t>
            </a:r>
          </a:p>
          <a:p>
            <a:pPr lvl="1"/>
            <a:r>
              <a:rPr lang="en-US" dirty="0" smtClean="0"/>
              <a:t>Peter Minuit, Peter Stuyvesant</a:t>
            </a:r>
          </a:p>
          <a:p>
            <a:r>
              <a:rPr lang="en-US" dirty="0" smtClean="0"/>
              <a:t>In 1664, England annexed New Amsterdam and claimed it as a colony.</a:t>
            </a:r>
          </a:p>
          <a:p>
            <a:pPr lvl="1"/>
            <a:r>
              <a:rPr lang="en-US" dirty="0" smtClean="0"/>
              <a:t>The Dutch gave little resistance (cared more about making money through trade)</a:t>
            </a:r>
          </a:p>
          <a:p>
            <a:r>
              <a:rPr lang="en-US" dirty="0" smtClean="0"/>
              <a:t>1665 – New Jersey carved out of New York</a:t>
            </a:r>
          </a:p>
          <a:p>
            <a:pPr lvl="1"/>
            <a:r>
              <a:rPr lang="en-US" dirty="0" smtClean="0"/>
              <a:t>Split between East and West until 1702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0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Pennsylvania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Pennsylvania founded in 1681 – safe-haven for Quakers</a:t>
            </a:r>
          </a:p>
          <a:p>
            <a:pPr lvl="1"/>
            <a:r>
              <a:rPr lang="en-US" dirty="0" smtClean="0"/>
              <a:t>King Charles II owed money to William Penn Sr. and gave his son a colony</a:t>
            </a:r>
          </a:p>
          <a:p>
            <a:pPr lvl="1"/>
            <a:r>
              <a:rPr lang="en-US" dirty="0" smtClean="0"/>
              <a:t>William Penn Jr. </a:t>
            </a:r>
          </a:p>
          <a:p>
            <a:r>
              <a:rPr lang="en-US" dirty="0" smtClean="0"/>
              <a:t>Attracted many settlers – fastest growing colony</a:t>
            </a:r>
          </a:p>
          <a:p>
            <a:r>
              <a:rPr lang="en-US" dirty="0" smtClean="0"/>
              <a:t>Philadelphia became a cultural hub of the colonies (location)</a:t>
            </a:r>
          </a:p>
          <a:p>
            <a:r>
              <a:rPr lang="en-US" dirty="0" smtClean="0"/>
              <a:t>Religiously tolerant, even of non-Christian religions)</a:t>
            </a:r>
          </a:p>
          <a:p>
            <a:r>
              <a:rPr lang="en-US" dirty="0" smtClean="0"/>
              <a:t>Economy based on farming but also trade through Philadelphia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0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French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Quebec (1608) and Louisiana (1682)</a:t>
            </a:r>
          </a:p>
          <a:p>
            <a:pPr lvl="1"/>
            <a:r>
              <a:rPr lang="en-US" dirty="0" smtClean="0"/>
              <a:t>Samuel de Champlain, Robert La Salle, Antoine Cadillac</a:t>
            </a:r>
          </a:p>
          <a:p>
            <a:r>
              <a:rPr lang="en-US" dirty="0" smtClean="0"/>
              <a:t>New Orleans founded (1718) to block the Spanish from moving west from Florida</a:t>
            </a:r>
          </a:p>
          <a:p>
            <a:r>
              <a:rPr lang="en-US" dirty="0" smtClean="0"/>
              <a:t>The Mississippi River enabled the French to move trade goods out of the Louisiana territory</a:t>
            </a:r>
          </a:p>
          <a:p>
            <a:pPr lvl="1"/>
            <a:r>
              <a:rPr lang="en-US" dirty="0" smtClean="0"/>
              <a:t>Furs and grain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6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Life (New England)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7680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Little farming – Mostly trade</a:t>
            </a:r>
          </a:p>
          <a:p>
            <a:r>
              <a:rPr lang="en-US" dirty="0" smtClean="0"/>
              <a:t>Mercantilism</a:t>
            </a:r>
          </a:p>
          <a:p>
            <a:r>
              <a:rPr lang="en-US" dirty="0" smtClean="0"/>
              <a:t>Navigation Acts</a:t>
            </a:r>
          </a:p>
          <a:p>
            <a:r>
              <a:rPr lang="en-US" dirty="0" smtClean="0"/>
              <a:t>Attempts at unification</a:t>
            </a:r>
          </a:p>
          <a:p>
            <a:pPr lvl="1"/>
            <a:r>
              <a:rPr lang="en-US" dirty="0" smtClean="0"/>
              <a:t>Confederation of New England</a:t>
            </a:r>
          </a:p>
          <a:p>
            <a:pPr lvl="1"/>
            <a:r>
              <a:rPr lang="en-US" dirty="0" smtClean="0"/>
              <a:t>Dominion of New England</a:t>
            </a:r>
          </a:p>
          <a:p>
            <a:r>
              <a:rPr lang="en-US" dirty="0"/>
              <a:t>Edmund Andros and Glorious </a:t>
            </a:r>
            <a:r>
              <a:rPr lang="en-US" dirty="0" smtClean="0"/>
              <a:t>Revolution</a:t>
            </a:r>
          </a:p>
          <a:p>
            <a:r>
              <a:rPr lang="en-US" dirty="0"/>
              <a:t>R</a:t>
            </a:r>
            <a:r>
              <a:rPr lang="en-US" dirty="0" smtClean="0"/>
              <a:t>ule by religion (Puritanism) – Half-Way Covenant (membership growth)</a:t>
            </a:r>
          </a:p>
          <a:p>
            <a:r>
              <a:rPr lang="en-US" dirty="0" smtClean="0"/>
              <a:t>Salem Witch Trials</a:t>
            </a:r>
          </a:p>
          <a:p>
            <a:r>
              <a:rPr lang="en-US" dirty="0" smtClean="0"/>
              <a:t>Women held more power in NE than elsewhere (Could inherit property)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0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Life (The Middle Colonies)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tolerant than the rest of the colonies.</a:t>
            </a:r>
          </a:p>
          <a:p>
            <a:r>
              <a:rPr lang="en-US" dirty="0" smtClean="0"/>
              <a:t>Farming economy (Bread Basket)</a:t>
            </a:r>
          </a:p>
          <a:p>
            <a:r>
              <a:rPr lang="en-US" dirty="0" smtClean="0"/>
              <a:t>Maintained positive relations with natives</a:t>
            </a:r>
          </a:p>
          <a:p>
            <a:r>
              <a:rPr lang="en-US" dirty="0" smtClean="0"/>
              <a:t>Influenced by Quakers (spoke out against slavery early)</a:t>
            </a:r>
          </a:p>
        </p:txBody>
      </p:sp>
    </p:spTree>
    <p:extLst>
      <p:ext uri="{BB962C8B-B14F-4D97-AF65-F5344CB8AC3E}">
        <p14:creationId xmlns:p14="http://schemas.microsoft.com/office/powerpoint/2010/main" val="408246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Life (The South)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99533"/>
          </a:xfrm>
        </p:spPr>
        <p:txBody>
          <a:bodyPr>
            <a:normAutofit/>
          </a:bodyPr>
          <a:lstStyle/>
          <a:p>
            <a:r>
              <a:rPr lang="en-US" dirty="0" smtClean="0"/>
              <a:t>Cash Crop economy – Tobacco, Indigo, Cotton</a:t>
            </a:r>
          </a:p>
          <a:p>
            <a:r>
              <a:rPr lang="en-US" dirty="0" smtClean="0"/>
              <a:t>Indentured servitude 1600s – Slavery picked up at the end of the 1600s.</a:t>
            </a:r>
          </a:p>
          <a:p>
            <a:r>
              <a:rPr lang="en-US" dirty="0" smtClean="0"/>
              <a:t>Bacon’s Rebellion (VA) – Revolt of frontiersman against the eastern aristocracy – sought stricter policy against Indians.</a:t>
            </a:r>
          </a:p>
          <a:p>
            <a:pPr lvl="1"/>
            <a:r>
              <a:rPr lang="en-US" dirty="0" smtClean="0"/>
              <a:t>Nathaniel Bacon died and the rebellion fell apart. Showed divide between the west and east.</a:t>
            </a:r>
          </a:p>
          <a:p>
            <a:r>
              <a:rPr lang="en-US" dirty="0" err="1" smtClean="0"/>
              <a:t>Stono</a:t>
            </a:r>
            <a:r>
              <a:rPr lang="en-US" dirty="0" smtClean="0"/>
              <a:t> Rebellion (SC) – Slave revolt in 1739. </a:t>
            </a:r>
          </a:p>
          <a:p>
            <a:pPr lvl="1"/>
            <a:r>
              <a:rPr lang="en-US" dirty="0" smtClean="0"/>
              <a:t>As a result, slave owners fear another rebellion and treat slaves more harshly than before.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0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Awakening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Lasted from the 1730s until the mid-1740s</a:t>
            </a:r>
          </a:p>
          <a:p>
            <a:r>
              <a:rPr lang="en-US" dirty="0" smtClean="0"/>
              <a:t>A religious revival taking place mostly in rural regions of America</a:t>
            </a:r>
          </a:p>
          <a:p>
            <a:r>
              <a:rPr lang="en-US" dirty="0" smtClean="0"/>
              <a:t>George Whitefield, Johnathan Edwards</a:t>
            </a:r>
          </a:p>
          <a:p>
            <a:r>
              <a:rPr lang="en-US" dirty="0"/>
              <a:t>The </a:t>
            </a:r>
            <a:r>
              <a:rPr lang="en-US" dirty="0" smtClean="0"/>
              <a:t>Jeremiad – new style of preaching (more engaging to listeners)</a:t>
            </a:r>
          </a:p>
          <a:p>
            <a:r>
              <a:rPr lang="en-US" dirty="0" smtClean="0"/>
              <a:t>African Americans become more spiritual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0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Salutary Neglect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colonies grew apart from the mother country.</a:t>
            </a:r>
          </a:p>
          <a:p>
            <a:r>
              <a:rPr lang="en-US" dirty="0" smtClean="0"/>
              <a:t>Britain left America alone to govern itself and rarely enforced legislation (ex. The Navigation Acts of the 1650s and 1660s)</a:t>
            </a:r>
          </a:p>
          <a:p>
            <a:r>
              <a:rPr lang="en-US" dirty="0" smtClean="0"/>
              <a:t>Americans grew accustomed to the freedom but also the security of being protected by such a powerful country.</a:t>
            </a:r>
          </a:p>
          <a:p>
            <a:r>
              <a:rPr lang="en-US" dirty="0" smtClean="0"/>
              <a:t>After the French and Indian War, Britain began exerting greater control over the colonies – the colonies began to push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Colonial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2129246"/>
            <a:ext cx="9915359" cy="4258675"/>
          </a:xfrm>
        </p:spPr>
        <p:txBody>
          <a:bodyPr>
            <a:normAutofit/>
          </a:bodyPr>
          <a:lstStyle/>
          <a:p>
            <a:r>
              <a:rPr lang="en-US" dirty="0" smtClean="0"/>
              <a:t>Series of wars from the end of the 1600s through the early 1700s.</a:t>
            </a:r>
          </a:p>
          <a:p>
            <a:pPr lvl="1"/>
            <a:r>
              <a:rPr lang="en-US" dirty="0" smtClean="0"/>
              <a:t>Usually ended with boundaries being restored</a:t>
            </a:r>
          </a:p>
          <a:p>
            <a:r>
              <a:rPr lang="en-US" dirty="0" smtClean="0"/>
              <a:t>French and Indian War (1754-1763)</a:t>
            </a:r>
          </a:p>
          <a:p>
            <a:pPr lvl="1"/>
            <a:r>
              <a:rPr lang="en-US" dirty="0" smtClean="0"/>
              <a:t>Removed France from N. America</a:t>
            </a:r>
          </a:p>
          <a:p>
            <a:pPr lvl="1"/>
            <a:r>
              <a:rPr lang="en-US" dirty="0" smtClean="0"/>
              <a:t>Created the Proclamation of 1763</a:t>
            </a:r>
          </a:p>
          <a:p>
            <a:pPr lvl="1"/>
            <a:r>
              <a:rPr lang="en-US" dirty="0" smtClean="0"/>
              <a:t>Incurred a huge debt for the British crown</a:t>
            </a:r>
          </a:p>
          <a:p>
            <a:r>
              <a:rPr lang="en-US" dirty="0" smtClean="0"/>
              <a:t>George Grenville and the Stamp Act – Boston Massacre</a:t>
            </a:r>
          </a:p>
          <a:p>
            <a:r>
              <a:rPr lang="en-US" dirty="0" smtClean="0"/>
              <a:t>Townshend Acts – Boston Tea Party</a:t>
            </a:r>
          </a:p>
          <a:p>
            <a:r>
              <a:rPr lang="en-US" dirty="0" smtClean="0"/>
              <a:t>Intolerable Acts – First Continental Congress called</a:t>
            </a:r>
          </a:p>
          <a:p>
            <a:r>
              <a:rPr lang="en-US" dirty="0" smtClean="0"/>
              <a:t>Olive Branch Petition denied – Declaration of Independence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7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Pre-Colonial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Americans prior to Columbus</a:t>
            </a:r>
          </a:p>
          <a:p>
            <a:r>
              <a:rPr lang="en-US" dirty="0" smtClean="0"/>
              <a:t>Columbus lands in Hispaniola (1492)</a:t>
            </a:r>
          </a:p>
          <a:p>
            <a:r>
              <a:rPr lang="en-US" dirty="0" smtClean="0"/>
              <a:t>Spanish claims in Latin America (Treaty of Tordesillas)</a:t>
            </a:r>
          </a:p>
          <a:p>
            <a:r>
              <a:rPr lang="en-US" dirty="0" smtClean="0"/>
              <a:t>Cortes in Mexico – Pizarro in Peru</a:t>
            </a:r>
          </a:p>
        </p:txBody>
      </p:sp>
    </p:spTree>
    <p:extLst>
      <p:ext uri="{BB962C8B-B14F-4D97-AF65-F5344CB8AC3E}">
        <p14:creationId xmlns:p14="http://schemas.microsoft.com/office/powerpoint/2010/main" val="382644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English Settle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England Catholic turned Protestant – Henry VIII</a:t>
            </a:r>
          </a:p>
          <a:p>
            <a:r>
              <a:rPr lang="en-US" dirty="0" smtClean="0"/>
              <a:t>Church of England (Anglican Church)</a:t>
            </a:r>
          </a:p>
          <a:p>
            <a:r>
              <a:rPr lang="en-US" dirty="0" smtClean="0"/>
              <a:t>Battled Spain for power (1588)</a:t>
            </a:r>
          </a:p>
          <a:p>
            <a:pPr lvl="1"/>
            <a:r>
              <a:rPr lang="en-US" dirty="0" smtClean="0"/>
              <a:t>Spanish Armada</a:t>
            </a:r>
          </a:p>
          <a:p>
            <a:r>
              <a:rPr lang="en-US" dirty="0" smtClean="0"/>
              <a:t>Divide in the country between those wanting to “purify” the Anglican Church by getting rid of things similar to the Catholic Church (Puritans) and those supporting the current Anglican Church</a:t>
            </a:r>
          </a:p>
          <a:p>
            <a:pPr lvl="1"/>
            <a:r>
              <a:rPr lang="en-US" dirty="0" smtClean="0"/>
              <a:t>English Civil War (1642-1651)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Jamestown (1607) – First permanent English colony</a:t>
            </a:r>
          </a:p>
          <a:p>
            <a:pPr lvl="1"/>
            <a:r>
              <a:rPr lang="en-US" dirty="0"/>
              <a:t>More focused on economics than culture – Virginia Company</a:t>
            </a:r>
          </a:p>
          <a:p>
            <a:pPr lvl="1"/>
            <a:r>
              <a:rPr lang="en-US" dirty="0"/>
              <a:t>John Smith, Governor </a:t>
            </a:r>
            <a:r>
              <a:rPr lang="en-US" dirty="0" smtClean="0"/>
              <a:t>De La </a:t>
            </a:r>
            <a:r>
              <a:rPr lang="en-US" dirty="0" err="1" smtClean="0"/>
              <a:t>Warr</a:t>
            </a:r>
            <a:r>
              <a:rPr lang="en-US" dirty="0" smtClean="0"/>
              <a:t>, </a:t>
            </a:r>
            <a:r>
              <a:rPr lang="en-US" dirty="0"/>
              <a:t>John Rolfe, Pocahontas, Powhatan</a:t>
            </a:r>
          </a:p>
          <a:p>
            <a:pPr lvl="1"/>
            <a:r>
              <a:rPr lang="en-US" dirty="0"/>
              <a:t>First and Second Anglo-Powhatan </a:t>
            </a:r>
            <a:r>
              <a:rPr lang="en-US" dirty="0" smtClean="0"/>
              <a:t>Wars</a:t>
            </a:r>
          </a:p>
          <a:p>
            <a:r>
              <a:rPr lang="en-US" dirty="0" smtClean="0"/>
              <a:t>Mostly made up of men – not looking for permanent settlement</a:t>
            </a:r>
          </a:p>
          <a:p>
            <a:r>
              <a:rPr lang="en-US" dirty="0" smtClean="0"/>
              <a:t>Starving Time – Winter of 1609 </a:t>
            </a:r>
          </a:p>
          <a:p>
            <a:pPr lvl="1"/>
            <a:r>
              <a:rPr lang="en-US" dirty="0" smtClean="0"/>
              <a:t>60 of 214 survive</a:t>
            </a:r>
          </a:p>
          <a:p>
            <a:r>
              <a:rPr lang="en-US" dirty="0" smtClean="0"/>
              <a:t>Tobacco boom in Europe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3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Plymouth (1620) – First settlement in New England</a:t>
            </a:r>
          </a:p>
          <a:p>
            <a:pPr lvl="1"/>
            <a:r>
              <a:rPr lang="en-US" dirty="0" smtClean="0"/>
              <a:t>Pilgrims leaving England to practice their religion</a:t>
            </a:r>
          </a:p>
          <a:p>
            <a:pPr lvl="1"/>
            <a:r>
              <a:rPr lang="en-US" dirty="0" smtClean="0"/>
              <a:t>The Pilgrims were “separatists” as opposed to strictly Puritans</a:t>
            </a:r>
          </a:p>
          <a:p>
            <a:pPr lvl="1"/>
            <a:r>
              <a:rPr lang="en-US" dirty="0" smtClean="0"/>
              <a:t>Miles Standish, William Bradford, Squanto, Massasoit, </a:t>
            </a:r>
            <a:r>
              <a:rPr lang="en-US" dirty="0" err="1" smtClean="0"/>
              <a:t>Metacom</a:t>
            </a:r>
            <a:r>
              <a:rPr lang="en-US" dirty="0" smtClean="0"/>
              <a:t> (King Philip)</a:t>
            </a:r>
          </a:p>
          <a:p>
            <a:r>
              <a:rPr lang="en-US" dirty="0" smtClean="0"/>
              <a:t>Mayflower Compact</a:t>
            </a:r>
          </a:p>
          <a:p>
            <a:r>
              <a:rPr lang="en-US" dirty="0" smtClean="0"/>
              <a:t>“First Thanksgiving”</a:t>
            </a:r>
          </a:p>
          <a:p>
            <a:r>
              <a:rPr lang="en-US" dirty="0" smtClean="0"/>
              <a:t>Made money through lumber, fur trapping, and fishing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1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Massachusetts Bay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63927"/>
          </a:xfrm>
        </p:spPr>
        <p:txBody>
          <a:bodyPr>
            <a:normAutofit/>
          </a:bodyPr>
          <a:lstStyle/>
          <a:p>
            <a:r>
              <a:rPr lang="en-US" dirty="0" smtClean="0"/>
              <a:t>Massachusetts Bay (1630) – Larger of the two Massachusetts Colonies</a:t>
            </a:r>
          </a:p>
          <a:p>
            <a:pPr lvl="1"/>
            <a:r>
              <a:rPr lang="en-US" dirty="0" smtClean="0"/>
              <a:t>City on a Hill</a:t>
            </a:r>
          </a:p>
          <a:p>
            <a:pPr lvl="1"/>
            <a:r>
              <a:rPr lang="en-US" dirty="0" smtClean="0"/>
              <a:t>John Winthrop</a:t>
            </a:r>
          </a:p>
          <a:p>
            <a:r>
              <a:rPr lang="en-US" dirty="0" smtClean="0"/>
              <a:t>Most religiously strict colony – frequently excommunicated dissenters</a:t>
            </a:r>
          </a:p>
          <a:p>
            <a:pPr lvl="1"/>
            <a:r>
              <a:rPr lang="en-US" dirty="0" smtClean="0"/>
              <a:t>Thomas Hooker, Roger Williams, Anne Hutchinson</a:t>
            </a:r>
          </a:p>
          <a:p>
            <a:r>
              <a:rPr lang="en-US" dirty="0" smtClean="0"/>
              <a:t>The General Court – elected leadership with Governor</a:t>
            </a:r>
          </a:p>
          <a:p>
            <a:r>
              <a:rPr lang="en-US" dirty="0" smtClean="0"/>
              <a:t>Settled by families looking to start anew</a:t>
            </a:r>
          </a:p>
          <a:p>
            <a:r>
              <a:rPr lang="en-US" dirty="0" smtClean="0"/>
              <a:t>Similar economy to Plymouth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9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NE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Rhode Island – Founded by Roger Williams and Anne Hutchinson</a:t>
            </a:r>
          </a:p>
          <a:p>
            <a:r>
              <a:rPr lang="en-US" dirty="0" smtClean="0"/>
              <a:t>New Hampshire – Refuge for those fleeing Puritan controlled colonies. </a:t>
            </a:r>
          </a:p>
          <a:p>
            <a:r>
              <a:rPr lang="en-US" dirty="0" smtClean="0"/>
              <a:t>Connecticut – Founded by Thomas Hooker, joined by John Davenport</a:t>
            </a:r>
          </a:p>
          <a:p>
            <a:r>
              <a:rPr lang="en-US" dirty="0" smtClean="0"/>
              <a:t>Maine – Originally a part of Massachusetts Bay Colony and later Massachusetts Colony</a:t>
            </a:r>
          </a:p>
          <a:p>
            <a:pPr lvl="1"/>
            <a:r>
              <a:rPr lang="en-US" dirty="0" smtClean="0"/>
              <a:t>Broke off in 1820 – Missouri Compromise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2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Proprietary Colony founded in 1632 – settled 1634.</a:t>
            </a:r>
          </a:p>
          <a:p>
            <a:pPr lvl="1"/>
            <a:r>
              <a:rPr lang="en-US" dirty="0" smtClean="0"/>
              <a:t>Meant to be a safe-haven for Catholics</a:t>
            </a:r>
          </a:p>
          <a:p>
            <a:pPr lvl="1"/>
            <a:r>
              <a:rPr lang="en-US" dirty="0" smtClean="0"/>
              <a:t>George </a:t>
            </a:r>
            <a:r>
              <a:rPr lang="en-US" dirty="0" smtClean="0"/>
              <a:t>Calvert </a:t>
            </a:r>
            <a:r>
              <a:rPr lang="en-US" dirty="0" smtClean="0"/>
              <a:t>(1</a:t>
            </a:r>
            <a:r>
              <a:rPr lang="en-US" baseline="30000" dirty="0" smtClean="0"/>
              <a:t>st</a:t>
            </a:r>
            <a:r>
              <a:rPr lang="en-US" dirty="0" smtClean="0"/>
              <a:t> LB), Cecil Calvert (2</a:t>
            </a:r>
            <a:r>
              <a:rPr lang="en-US" baseline="30000" dirty="0" smtClean="0"/>
              <a:t>nd</a:t>
            </a:r>
            <a:r>
              <a:rPr lang="en-US" dirty="0" smtClean="0"/>
              <a:t> LB)</a:t>
            </a:r>
          </a:p>
          <a:p>
            <a:r>
              <a:rPr lang="en-US" dirty="0" smtClean="0"/>
              <a:t>Clashed with Virginia over territory</a:t>
            </a:r>
          </a:p>
          <a:p>
            <a:r>
              <a:rPr lang="en-US" dirty="0" smtClean="0"/>
              <a:t>Maryland Toleration Act</a:t>
            </a:r>
          </a:p>
          <a:p>
            <a:r>
              <a:rPr lang="en-US" dirty="0" smtClean="0"/>
              <a:t>Friendly to Quakers prior to the founding of Pennsylvania</a:t>
            </a:r>
          </a:p>
          <a:p>
            <a:r>
              <a:rPr lang="en-US" dirty="0" smtClean="0"/>
              <a:t>Economy based on fishing the Chesapeake Bay, growing tobacco, and fur trading with Native 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7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Carolinas and Georgia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Carolina chartered in 1663 – Included both NC and SC</a:t>
            </a:r>
          </a:p>
          <a:p>
            <a:pPr lvl="1"/>
            <a:r>
              <a:rPr lang="en-US" dirty="0" smtClean="0"/>
              <a:t>Given as a gift to those loyal to Charles II during the Restoration</a:t>
            </a:r>
          </a:p>
          <a:p>
            <a:pPr lvl="1"/>
            <a:r>
              <a:rPr lang="en-US" dirty="0" smtClean="0"/>
              <a:t>Similar economy to Virginia, but focused more on indigo and later cotton</a:t>
            </a:r>
          </a:p>
          <a:p>
            <a:pPr lvl="1"/>
            <a:r>
              <a:rPr lang="en-US" dirty="0" smtClean="0"/>
              <a:t>1729 split between NC and SC – growing divide over geography, climate, and population</a:t>
            </a:r>
          </a:p>
          <a:p>
            <a:r>
              <a:rPr lang="en-US" dirty="0" smtClean="0"/>
              <a:t>Georgia chartered in 1732 – Carved out of South Carolina</a:t>
            </a:r>
          </a:p>
          <a:p>
            <a:pPr lvl="1"/>
            <a:r>
              <a:rPr lang="en-US" dirty="0" smtClean="0"/>
              <a:t>Buffer zone between the Carolinas and Spanish Florida</a:t>
            </a:r>
          </a:p>
          <a:p>
            <a:pPr lvl="1"/>
            <a:r>
              <a:rPr lang="en-US" dirty="0" smtClean="0"/>
              <a:t>Initially rejected slavery (initiated in 1755)</a:t>
            </a:r>
          </a:p>
          <a:p>
            <a:pPr lvl="1"/>
            <a:r>
              <a:rPr lang="en-US" dirty="0" smtClean="0"/>
              <a:t>James Oglethorpe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6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171</TotalTime>
  <Words>1063</Words>
  <Application>Microsoft Office PowerPoint</Application>
  <PresentationFormat>Widescreen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Trebuchet MS</vt:lpstr>
      <vt:lpstr>Berlin</vt:lpstr>
      <vt:lpstr>APUSH Review</vt:lpstr>
      <vt:lpstr>Pre-Colonial America</vt:lpstr>
      <vt:lpstr>The English Settle America</vt:lpstr>
      <vt:lpstr>Jamestown</vt:lpstr>
      <vt:lpstr>Plymouth</vt:lpstr>
      <vt:lpstr>Massachusetts Bay</vt:lpstr>
      <vt:lpstr>Other NE Colonies</vt:lpstr>
      <vt:lpstr>Maryland</vt:lpstr>
      <vt:lpstr>The Carolinas and Georgia</vt:lpstr>
      <vt:lpstr>New York</vt:lpstr>
      <vt:lpstr>Pennsylvania</vt:lpstr>
      <vt:lpstr>The French Colonies</vt:lpstr>
      <vt:lpstr>Colonial Life (New England)</vt:lpstr>
      <vt:lpstr>Colonial Life (The Middle Colonies)</vt:lpstr>
      <vt:lpstr>Colonial Life (The South)</vt:lpstr>
      <vt:lpstr>The Great Awakening</vt:lpstr>
      <vt:lpstr>Salutary Neglect</vt:lpstr>
      <vt:lpstr>End of the Colonial Era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</dc:title>
  <dc:creator>Ryan Kramer</dc:creator>
  <cp:lastModifiedBy>Ryan Kramer</cp:lastModifiedBy>
  <cp:revision>11</cp:revision>
  <dcterms:created xsi:type="dcterms:W3CDTF">2016-03-29T11:00:19Z</dcterms:created>
  <dcterms:modified xsi:type="dcterms:W3CDTF">2016-03-29T20:01:58Z</dcterms:modified>
</cp:coreProperties>
</file>