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5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3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0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793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88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98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76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0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1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7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4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3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7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CBC6AAA-B517-4C4D-A857-210F8AB8FC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F7FB9C6-AFC5-418A-8C6D-D5E415872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91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APUSH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and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Guns and Butter (Wartime v. Peacetime economies)</a:t>
            </a:r>
          </a:p>
          <a:p>
            <a:r>
              <a:rPr lang="en-US" dirty="0" smtClean="0"/>
              <a:t>War usually causes an increase in production and lower unemployment</a:t>
            </a:r>
          </a:p>
          <a:p>
            <a:pPr lvl="1"/>
            <a:r>
              <a:rPr lang="en-US" dirty="0" smtClean="0"/>
              <a:t>Civil War – Boom for the North increased factory production and railroad construction</a:t>
            </a:r>
          </a:p>
          <a:p>
            <a:pPr lvl="1"/>
            <a:r>
              <a:rPr lang="en-US" dirty="0" smtClean="0"/>
              <a:t>World War I – Postwar boom due to producing for Europe</a:t>
            </a:r>
          </a:p>
          <a:p>
            <a:pPr lvl="1"/>
            <a:r>
              <a:rPr lang="en-US" dirty="0" smtClean="0"/>
              <a:t>World War II – Marshall Plan rebuilding of Europe</a:t>
            </a:r>
          </a:p>
          <a:p>
            <a:r>
              <a:rPr lang="en-US" dirty="0" smtClean="0"/>
              <a:t>Military Industrial Complex – Term used by President Dwight Eisenhower in 1961 to describe the growing connection between government and the defense industry.</a:t>
            </a:r>
          </a:p>
        </p:txBody>
      </p:sp>
    </p:spTree>
    <p:extLst>
      <p:ext uri="{BB962C8B-B14F-4D97-AF65-F5344CB8AC3E}">
        <p14:creationId xmlns:p14="http://schemas.microsoft.com/office/powerpoint/2010/main" val="72889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Roaring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Business of America is Business” – Calvin Coolidge</a:t>
            </a:r>
          </a:p>
          <a:p>
            <a:r>
              <a:rPr lang="en-US" dirty="0" smtClean="0"/>
              <a:t>A period of economic prosperity came after World War I</a:t>
            </a:r>
          </a:p>
          <a:p>
            <a:r>
              <a:rPr lang="en-US" dirty="0" smtClean="0"/>
              <a:t>Business regained a close connection with the government </a:t>
            </a:r>
          </a:p>
          <a:p>
            <a:r>
              <a:rPr lang="en-US" dirty="0" smtClean="0"/>
              <a:t>Consumerism – A culture of buying and selling items</a:t>
            </a:r>
          </a:p>
          <a:p>
            <a:r>
              <a:rPr lang="en-US" dirty="0" smtClean="0"/>
              <a:t>Installment Plans – Buying things on credit</a:t>
            </a:r>
          </a:p>
          <a:p>
            <a:r>
              <a:rPr lang="en-US" dirty="0" smtClean="0"/>
              <a:t>Booming stock markets (speculation) – Borrowing money to buy risky stocks (Buying on margin)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4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1825625"/>
            <a:ext cx="10890161" cy="4652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1929 Stock Market Crash – a major Bust due to over speculation in the Stock Market</a:t>
            </a:r>
          </a:p>
          <a:p>
            <a:r>
              <a:rPr lang="en-US" dirty="0" smtClean="0"/>
              <a:t>The Dust Bowl – A series of droughts and poor growing seasons in the 1930s that contributed to the severity of the Great Depression.</a:t>
            </a:r>
          </a:p>
          <a:p>
            <a:r>
              <a:rPr lang="en-US" dirty="0" smtClean="0"/>
              <a:t>Herbert Hoover attempted reforms to solve the Depression but they mostly failed</a:t>
            </a:r>
          </a:p>
          <a:p>
            <a:pPr lvl="1"/>
            <a:r>
              <a:rPr lang="en-US" dirty="0" smtClean="0"/>
              <a:t>Smoot-Hawley Tariff – Raised tariffs and hurt consumers</a:t>
            </a:r>
          </a:p>
          <a:p>
            <a:r>
              <a:rPr lang="en-US" dirty="0" smtClean="0"/>
              <a:t>Franklin D. Roosevelt’s New Deal – Relief, Recovery, Reform</a:t>
            </a:r>
          </a:p>
          <a:p>
            <a:pPr lvl="1"/>
            <a:r>
              <a:rPr lang="en-US" dirty="0" smtClean="0"/>
              <a:t>First 100 Days – Massive legislation to correct the ills of the Depression</a:t>
            </a:r>
          </a:p>
          <a:p>
            <a:r>
              <a:rPr lang="en-US" dirty="0" smtClean="0"/>
              <a:t>The Second World War eventually ended the Depression and production of the 50s continued the economic prosperity.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9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Fifties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Fifties saw America prosperous once again – just like in the 1920s.</a:t>
            </a:r>
          </a:p>
          <a:p>
            <a:r>
              <a:rPr lang="en-US" dirty="0" smtClean="0"/>
              <a:t>The Marshall Plan – A plan to supply Europe with goods to rebuild their economies after WWII.</a:t>
            </a:r>
          </a:p>
          <a:p>
            <a:r>
              <a:rPr lang="en-US" dirty="0" smtClean="0"/>
              <a:t>Construction of public highways and public schools</a:t>
            </a:r>
          </a:p>
          <a:p>
            <a:r>
              <a:rPr lang="en-US" dirty="0" smtClean="0"/>
              <a:t>Movement to the suburbs as cars became more available – many people worked in the city but lived outside of it.</a:t>
            </a:r>
          </a:p>
          <a:p>
            <a:r>
              <a:rPr lang="en-US" dirty="0" smtClean="0"/>
              <a:t>Return of consumerism.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2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Stagflation (1970s)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825625"/>
            <a:ext cx="10787130" cy="4703964"/>
          </a:xfrm>
        </p:spPr>
        <p:txBody>
          <a:bodyPr>
            <a:normAutofit/>
          </a:bodyPr>
          <a:lstStyle/>
          <a:p>
            <a:r>
              <a:rPr lang="en-US" dirty="0" smtClean="0"/>
              <a:t>The boom of 50s slowed and the economy became stagnant</a:t>
            </a:r>
          </a:p>
          <a:p>
            <a:r>
              <a:rPr lang="en-US" dirty="0" smtClean="0"/>
              <a:t>Through the late 60s and early 70s there was high inflation</a:t>
            </a:r>
          </a:p>
          <a:p>
            <a:r>
              <a:rPr lang="en-US" dirty="0" smtClean="0"/>
              <a:t>Stagflation – Stagnant economic growth mixed with high inflation.</a:t>
            </a:r>
          </a:p>
          <a:p>
            <a:r>
              <a:rPr lang="en-US" dirty="0" smtClean="0"/>
              <a:t>President Nixon attempted price freezes which did not solve the problem.</a:t>
            </a:r>
          </a:p>
          <a:p>
            <a:r>
              <a:rPr lang="en-US" dirty="0" smtClean="0"/>
              <a:t>OPEC limited the supply of oil to the United States – caused rising prices and rationing</a:t>
            </a:r>
          </a:p>
          <a:p>
            <a:r>
              <a:rPr lang="en-US" dirty="0" smtClean="0"/>
              <a:t>De-industrialization – Reduction of industrial capabilities</a:t>
            </a:r>
          </a:p>
          <a:p>
            <a:pPr lvl="1"/>
            <a:r>
              <a:rPr lang="en-US" dirty="0" smtClean="0"/>
              <a:t>Caused by overproduction and greater competition from third-world countries.</a:t>
            </a:r>
          </a:p>
        </p:txBody>
      </p:sp>
    </p:spTree>
    <p:extLst>
      <p:ext uri="{BB962C8B-B14F-4D97-AF65-F5344CB8AC3E}">
        <p14:creationId xmlns:p14="http://schemas.microsoft.com/office/powerpoint/2010/main" val="149360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thumb/2/2f/Oil_Prices_Since_1861.svg/1450px-Oil_Prices_Since_1861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6" y="2167206"/>
            <a:ext cx="11796128" cy="335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913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Rust Belt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paulhertneky.files.wordpress.com/2011/08/rust-belt-ma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072" y="1516315"/>
            <a:ext cx="8363891" cy="524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11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England – Lumber, ship-building, trade</a:t>
            </a:r>
          </a:p>
          <a:p>
            <a:r>
              <a:rPr lang="en-US" dirty="0" smtClean="0"/>
              <a:t>Middle Colonies – “Bread basket”</a:t>
            </a:r>
          </a:p>
          <a:p>
            <a:r>
              <a:rPr lang="en-US" dirty="0" smtClean="0"/>
              <a:t>The South – Cash Crops (Indigo, Tobacco, Cotton)</a:t>
            </a:r>
          </a:p>
          <a:p>
            <a:endParaRPr lang="en-US" dirty="0"/>
          </a:p>
          <a:p>
            <a:r>
              <a:rPr lang="en-US" dirty="0" smtClean="0"/>
              <a:t>Mercantilism – Profits through trade and commercialism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Indentured Servitude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 system – early 1600s-roughly 1700</a:t>
            </a:r>
          </a:p>
          <a:p>
            <a:pPr lvl="1"/>
            <a:r>
              <a:rPr lang="en-US" dirty="0" smtClean="0"/>
              <a:t>A person would pay for their travel to the New World by working for a set number of years</a:t>
            </a:r>
          </a:p>
          <a:p>
            <a:r>
              <a:rPr lang="en-US" dirty="0" smtClean="0"/>
              <a:t>Not slavery, but a precursor to it</a:t>
            </a:r>
          </a:p>
          <a:p>
            <a:r>
              <a:rPr lang="en-US" dirty="0" smtClean="0"/>
              <a:t>As the quality of life in Europe improved (1700s), the number of indentured servants dropped.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economic system where property laws include humans</a:t>
            </a:r>
          </a:p>
          <a:p>
            <a:r>
              <a:rPr lang="en-US" dirty="0" smtClean="0"/>
              <a:t>Replaced indentured servitude – 1704 Virginia Slave Code</a:t>
            </a:r>
          </a:p>
          <a:p>
            <a:r>
              <a:rPr lang="en-US" dirty="0" smtClean="0"/>
              <a:t>Legal in all colonies at one point</a:t>
            </a:r>
          </a:p>
          <a:p>
            <a:r>
              <a:rPr lang="en-US" dirty="0" smtClean="0"/>
              <a:t>Slave Trade Compromise ended slave trade after 20 years (1787-1807)</a:t>
            </a:r>
          </a:p>
          <a:p>
            <a:r>
              <a:rPr lang="en-US" dirty="0" smtClean="0"/>
              <a:t>Invention of the Cotton Gin in 1793 reinvigorated the demand for slaves</a:t>
            </a:r>
          </a:p>
          <a:p>
            <a:r>
              <a:rPr lang="en-US" dirty="0" smtClean="0"/>
              <a:t>Slavery grew into a sectional issue through the 1850s and helped lead to the Civil War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Amendment officially ended the institution of slavery</a:t>
            </a:r>
          </a:p>
        </p:txBody>
      </p:sp>
    </p:spTree>
    <p:extLst>
      <p:ext uri="{BB962C8B-B14F-4D97-AF65-F5344CB8AC3E}">
        <p14:creationId xmlns:p14="http://schemas.microsoft.com/office/powerpoint/2010/main" val="56660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to Revolution (Economics)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cost of the French and Indian War (ended 1763)</a:t>
            </a:r>
          </a:p>
          <a:p>
            <a:r>
              <a:rPr lang="en-US" dirty="0" smtClean="0"/>
              <a:t>The Stamp Act (1765, George Grenville) – raised taxes on the colonies to pay for the F&amp;I War</a:t>
            </a:r>
          </a:p>
          <a:p>
            <a:r>
              <a:rPr lang="en-US" dirty="0" smtClean="0"/>
              <a:t>The Townshend Acts (1767) duties on many items essential to the colonists</a:t>
            </a:r>
          </a:p>
          <a:p>
            <a:r>
              <a:rPr lang="en-US" dirty="0" smtClean="0"/>
              <a:t>The Tea Act (1773) – The Townshend Acts were repealed except for the tax on tea</a:t>
            </a:r>
          </a:p>
        </p:txBody>
      </p:sp>
    </p:spTree>
    <p:extLst>
      <p:ext uri="{BB962C8B-B14F-4D97-AF65-F5344CB8AC3E}">
        <p14:creationId xmlns:p14="http://schemas.microsoft.com/office/powerpoint/2010/main" val="224648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United States expanded, so did their production capabilities.</a:t>
            </a:r>
          </a:p>
          <a:p>
            <a:r>
              <a:rPr lang="en-US" dirty="0" smtClean="0"/>
              <a:t>Greater focus on capitalism and an increased specialization between the North and South</a:t>
            </a:r>
          </a:p>
          <a:p>
            <a:pPr lvl="1"/>
            <a:r>
              <a:rPr lang="en-US" dirty="0" smtClean="0"/>
              <a:t>North – Industrial </a:t>
            </a:r>
          </a:p>
          <a:p>
            <a:pPr lvl="1"/>
            <a:r>
              <a:rPr lang="en-US" dirty="0" smtClean="0"/>
              <a:t>South – Agriculture</a:t>
            </a:r>
          </a:p>
          <a:p>
            <a:r>
              <a:rPr lang="en-US" dirty="0" smtClean="0"/>
              <a:t>Producing surpluses allowed for greater trade relations with other countries</a:t>
            </a:r>
          </a:p>
          <a:p>
            <a:r>
              <a:rPr lang="en-US" dirty="0" smtClean="0"/>
              <a:t>Focus on using federal money to build roads, bridges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6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Boom and Bust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speculation – no matter what type – happens when the economy is doing well (Boom)</a:t>
            </a:r>
          </a:p>
          <a:p>
            <a:r>
              <a:rPr lang="en-US" dirty="0" smtClean="0"/>
              <a:t>Too much over speculation can lead to economic downturns (Bust)</a:t>
            </a:r>
          </a:p>
          <a:p>
            <a:endParaRPr lang="en-US" dirty="0"/>
          </a:p>
          <a:p>
            <a:r>
              <a:rPr lang="en-US" dirty="0" smtClean="0"/>
              <a:t>Major Economic Panics</a:t>
            </a:r>
          </a:p>
          <a:p>
            <a:pPr lvl="1"/>
            <a:r>
              <a:rPr lang="en-US" dirty="0" smtClean="0"/>
              <a:t>1819, 1837, 1857, 1873, 1893, 1907, 1929, 1970s,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3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Cotton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southern states focused primarily on producing cotton.</a:t>
            </a:r>
          </a:p>
          <a:p>
            <a:r>
              <a:rPr lang="en-US" dirty="0" smtClean="0"/>
              <a:t>Used a lot of manpower (slaves) and tied to the price of one crop.</a:t>
            </a:r>
          </a:p>
          <a:p>
            <a:pPr lvl="1"/>
            <a:r>
              <a:rPr lang="en-US" dirty="0" smtClean="0"/>
              <a:t>If the price of cotton was high (good) if low (bad)</a:t>
            </a:r>
          </a:p>
          <a:p>
            <a:r>
              <a:rPr lang="en-US" dirty="0" smtClean="0"/>
              <a:t>Plantation owners viewed attacks on slavery as attacks on their economic system – slaves were huge investments.</a:t>
            </a:r>
          </a:p>
          <a:p>
            <a:r>
              <a:rPr lang="en-US" dirty="0" smtClean="0"/>
              <a:t>Prior to the Civil War, overproduction of cotton allowed the North and Britain to stockpile – less demand during war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1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industry in the North fueled by new inventions and an influx of immigrant workers.</a:t>
            </a:r>
          </a:p>
          <a:p>
            <a:pPr lvl="1"/>
            <a:r>
              <a:rPr lang="en-US" dirty="0" smtClean="0"/>
              <a:t>1840s and 50s – Irish and German</a:t>
            </a:r>
          </a:p>
          <a:p>
            <a:pPr lvl="1"/>
            <a:r>
              <a:rPr lang="en-US" dirty="0" smtClean="0"/>
              <a:t>1880s and 90s – Eastern and Southern Europeans</a:t>
            </a:r>
          </a:p>
          <a:p>
            <a:r>
              <a:rPr lang="en-US" dirty="0" smtClean="0"/>
              <a:t>The North outnumbers and out-produces the South</a:t>
            </a:r>
          </a:p>
          <a:p>
            <a:r>
              <a:rPr lang="en-US" dirty="0" smtClean="0"/>
              <a:t>Railroads tie the country together – Transcontinental Railroad (1869)</a:t>
            </a:r>
          </a:p>
          <a:p>
            <a:r>
              <a:rPr lang="en-US" dirty="0" smtClean="0"/>
              <a:t>Monopolists look to control money-making industries</a:t>
            </a:r>
          </a:p>
          <a:p>
            <a:pPr lvl="1"/>
            <a:r>
              <a:rPr lang="en-US" dirty="0" smtClean="0"/>
              <a:t>Rockefeller (Oil), Carnegie (Steel), Vanderbilt (Railroads), Morgan (Finance)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7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95</TotalTime>
  <Words>906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Depth</vt:lpstr>
      <vt:lpstr>APUSH Review</vt:lpstr>
      <vt:lpstr>Colonial Economies</vt:lpstr>
      <vt:lpstr>Indentured Servitude</vt:lpstr>
      <vt:lpstr>Slavery</vt:lpstr>
      <vt:lpstr>Road to Revolution (Economics)</vt:lpstr>
      <vt:lpstr>Market Revolution</vt:lpstr>
      <vt:lpstr>Boom and Bust Economy</vt:lpstr>
      <vt:lpstr>The Cotton Kingdom</vt:lpstr>
      <vt:lpstr>The Industrial Revolution</vt:lpstr>
      <vt:lpstr>Economics and War</vt:lpstr>
      <vt:lpstr>The Roaring Twenties</vt:lpstr>
      <vt:lpstr>The Great Depression</vt:lpstr>
      <vt:lpstr>The Fifties</vt:lpstr>
      <vt:lpstr>Stagflation (1970s)</vt:lpstr>
      <vt:lpstr>Price of Oil</vt:lpstr>
      <vt:lpstr>The Rust Belt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</dc:title>
  <dc:creator>Ryan Kramer</dc:creator>
  <cp:lastModifiedBy>Ryan Kramer</cp:lastModifiedBy>
  <cp:revision>10</cp:revision>
  <dcterms:created xsi:type="dcterms:W3CDTF">2016-03-10T18:25:36Z</dcterms:created>
  <dcterms:modified xsi:type="dcterms:W3CDTF">2016-04-05T12:07:54Z</dcterms:modified>
</cp:coreProperties>
</file>