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60" r:id="rId8"/>
    <p:sldId id="268" r:id="rId9"/>
    <p:sldId id="265" r:id="rId10"/>
    <p:sldId id="262" r:id="rId11"/>
    <p:sldId id="267" r:id="rId12"/>
    <p:sldId id="26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88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7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36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6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56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9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8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2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9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6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19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9C9A242-86C6-4DC3-902F-505407AADB89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415B4C-32C7-484C-AC43-550B54BD97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84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APUSH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33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Transcontinental Railroad (1869)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connect the west and east coasts via railroad</a:t>
            </a:r>
          </a:p>
          <a:p>
            <a:r>
              <a:rPr lang="en-US" dirty="0" smtClean="0"/>
              <a:t>Gadsden Purchase (1854) – Bought from Mexico to potentially build a southern transcontinental railroad</a:t>
            </a:r>
            <a:endParaRPr lang="en-US" dirty="0" smtClean="0"/>
          </a:p>
          <a:p>
            <a:r>
              <a:rPr lang="en-US" dirty="0" smtClean="0"/>
              <a:t>Kansas-Nebraska Act (1856) – Proposed by Stephen A. Douglas to bring the railroad through Chicago</a:t>
            </a:r>
          </a:p>
          <a:p>
            <a:pPr lvl="1"/>
            <a:r>
              <a:rPr lang="en-US" dirty="0" smtClean="0"/>
              <a:t>Allowed Kansas and Nebraska Territories to be open to popular sovereignty – it undid the Missouri Compromise</a:t>
            </a:r>
          </a:p>
          <a:p>
            <a:r>
              <a:rPr lang="en-US" dirty="0" smtClean="0"/>
              <a:t>RR construction during Civil War (1861-1865) but finished in 1869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5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 (1893)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from: Kingdom of Hawaii</a:t>
            </a:r>
          </a:p>
          <a:p>
            <a:r>
              <a:rPr lang="en-US" dirty="0" smtClean="0"/>
              <a:t>McKinley Tariff (1890) raised tariffs on sugar produced in Hawaii</a:t>
            </a:r>
          </a:p>
          <a:p>
            <a:r>
              <a:rPr lang="en-US" dirty="0" smtClean="0"/>
              <a:t>The Dole Corp. hired soldiers to overthrow the queen (Liliuokalani) in 1893</a:t>
            </a:r>
          </a:p>
          <a:p>
            <a:r>
              <a:rPr lang="en-US" dirty="0" smtClean="0"/>
              <a:t>The matter was tabled by President Cleveland (anti-imperialist) and in 1898 Hawaii became an official territory</a:t>
            </a:r>
          </a:p>
          <a:p>
            <a:r>
              <a:rPr lang="en-US" dirty="0" smtClean="0"/>
              <a:t>Became a state in 1959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American War (1898)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from: Spain (Guam, Puerto Rico, and the Philippines)</a:t>
            </a:r>
          </a:p>
          <a:p>
            <a:r>
              <a:rPr lang="en-US" dirty="0" smtClean="0"/>
              <a:t>Cuba had been fighting for independence from Spain</a:t>
            </a:r>
          </a:p>
          <a:p>
            <a:pPr lvl="1"/>
            <a:r>
              <a:rPr lang="en-US" dirty="0" smtClean="0"/>
              <a:t>America wanted to continue uninhibited trade with Cuba</a:t>
            </a:r>
          </a:p>
          <a:p>
            <a:r>
              <a:rPr lang="en-US" dirty="0" smtClean="0"/>
              <a:t>Sinking of the USS Maine</a:t>
            </a:r>
            <a:r>
              <a:rPr lang="en-US" dirty="0"/>
              <a:t> </a:t>
            </a:r>
            <a:r>
              <a:rPr lang="en-US" dirty="0" smtClean="0"/>
              <a:t>– Yellow Journalism – “Splendid Little War”</a:t>
            </a:r>
          </a:p>
          <a:p>
            <a:r>
              <a:rPr lang="en-US" dirty="0" smtClean="0"/>
              <a:t>The US acquired an empire from Spain</a:t>
            </a:r>
          </a:p>
          <a:p>
            <a:r>
              <a:rPr lang="en-US" dirty="0" smtClean="0"/>
              <a:t>The Teller Amendment (1898) and the Platt Amendment (1901)</a:t>
            </a:r>
          </a:p>
          <a:p>
            <a:r>
              <a:rPr lang="en-US" dirty="0" smtClean="0"/>
              <a:t>Filipino Insurrection – Philippines hoped to remove American intrusions following the Spanish-American War</a:t>
            </a:r>
          </a:p>
          <a:p>
            <a:pPr lvl="1"/>
            <a:r>
              <a:rPr lang="en-US" dirty="0" smtClean="0"/>
              <a:t>Self-government (1934) and independence (1946)</a:t>
            </a:r>
          </a:p>
        </p:txBody>
      </p:sp>
    </p:spTree>
    <p:extLst>
      <p:ext uri="{BB962C8B-B14F-4D97-AF65-F5344CB8AC3E}">
        <p14:creationId xmlns:p14="http://schemas.microsoft.com/office/powerpoint/2010/main" val="269839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Space Race (1955-1991)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2317"/>
            <a:ext cx="9720073" cy="43770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Between the US and the Soviet Union</a:t>
            </a:r>
          </a:p>
          <a:p>
            <a:r>
              <a:rPr lang="en-US" dirty="0" smtClean="0"/>
              <a:t>The “Final Frontier”</a:t>
            </a:r>
          </a:p>
          <a:p>
            <a:r>
              <a:rPr lang="en-US" dirty="0" smtClean="0"/>
              <a:t>Sputnik – First satellite launched into space (1957)</a:t>
            </a:r>
          </a:p>
          <a:p>
            <a:r>
              <a:rPr lang="en-US" dirty="0" smtClean="0"/>
              <a:t>NASA – Founded in 1958</a:t>
            </a:r>
          </a:p>
          <a:p>
            <a:r>
              <a:rPr lang="en-US" dirty="0" err="1" smtClean="0"/>
              <a:t>Vostok</a:t>
            </a:r>
            <a:r>
              <a:rPr lang="en-US" dirty="0" smtClean="0"/>
              <a:t> – First human into space (1961)</a:t>
            </a:r>
          </a:p>
          <a:p>
            <a:r>
              <a:rPr lang="en-US" dirty="0" smtClean="0"/>
              <a:t>Mercury program – Alan </a:t>
            </a:r>
            <a:r>
              <a:rPr lang="en-US" dirty="0" err="1" smtClean="0"/>
              <a:t>Shepared</a:t>
            </a:r>
            <a:r>
              <a:rPr lang="en-US" dirty="0" smtClean="0"/>
              <a:t> (1961) and John Glenn (1962)</a:t>
            </a:r>
          </a:p>
          <a:p>
            <a:r>
              <a:rPr lang="en-US" dirty="0" smtClean="0"/>
              <a:t>Apollo program – Apollo 11 lands on Moon (1969) Neil Armstrong and Buzz Aldrin</a:t>
            </a:r>
          </a:p>
          <a:p>
            <a:r>
              <a:rPr lang="en-US" dirty="0" smtClean="0"/>
              <a:t>Joint effort </a:t>
            </a:r>
            <a:r>
              <a:rPr lang="en-US" dirty="0" smtClean="0"/>
              <a:t>of Apollo-Soyuz (1972)</a:t>
            </a:r>
          </a:p>
          <a:p>
            <a:r>
              <a:rPr lang="en-US" dirty="0" smtClean="0"/>
              <a:t>Space Race ended with the dissolution of Soviet Union in 1991</a:t>
            </a:r>
          </a:p>
          <a:p>
            <a:r>
              <a:rPr lang="en-US" dirty="0" smtClean="0"/>
              <a:t>International Space Station (1998) – Habitable satellite used for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Colonies expand westward after being settled along the coast (frontiers)</a:t>
            </a:r>
          </a:p>
          <a:p>
            <a:r>
              <a:rPr lang="en-US" dirty="0" smtClean="0"/>
              <a:t>Distinct cultures develop between the wealthy traders in the east and the western farmers</a:t>
            </a:r>
          </a:p>
          <a:p>
            <a:r>
              <a:rPr lang="en-US" dirty="0" smtClean="0"/>
              <a:t>Conflicts between natives and colonists occur</a:t>
            </a:r>
          </a:p>
          <a:p>
            <a:r>
              <a:rPr lang="en-US" dirty="0" smtClean="0"/>
              <a:t>French and Indian War (1754-1763)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4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Proclamation of 1763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the French and Indian War – The British prohibited expansion beyond the Appalachian </a:t>
            </a:r>
            <a:r>
              <a:rPr lang="en-US" dirty="0" err="1" smtClean="0"/>
              <a:t>Mtns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Intended to secure land for Native Americans and prevent future confrontations</a:t>
            </a:r>
            <a:endParaRPr lang="en-US" dirty="0"/>
          </a:p>
          <a:p>
            <a:r>
              <a:rPr lang="en-US" dirty="0" smtClean="0"/>
              <a:t>Many colonists did not follow the proclamation and pressed westward into Kentucky and the Northwest Territory (Ohio, Illinois, Michigan, </a:t>
            </a:r>
            <a:r>
              <a:rPr lang="en-US" dirty="0" err="1" smtClean="0"/>
              <a:t>etc</a:t>
            </a:r>
            <a:r>
              <a:rPr lang="en-US" dirty="0" smtClean="0"/>
              <a:t>…)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465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Northwest </a:t>
            </a:r>
            <a:r>
              <a:rPr lang="en-US" dirty="0" smtClean="0"/>
              <a:t>Ordinance (1787)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by America after the American Revolution.</a:t>
            </a:r>
          </a:p>
          <a:p>
            <a:r>
              <a:rPr lang="en-US" dirty="0" smtClean="0"/>
              <a:t>Under the Articles of Confederation, the congress decided to sell off this land and allow the territories to become states after reaching 60,000 people.</a:t>
            </a:r>
          </a:p>
          <a:p>
            <a:r>
              <a:rPr lang="en-US" dirty="0" smtClean="0"/>
              <a:t>Gave the US the states of Ohio, Indiana, Illinois, Michigan, and Wisconsin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Purchase (1803)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from: France</a:t>
            </a:r>
          </a:p>
          <a:p>
            <a:r>
              <a:rPr lang="en-US" dirty="0" smtClean="0"/>
              <a:t>President Jefferson sent an envoy to France to purchase the port of New Orleans for $10 million.</a:t>
            </a:r>
          </a:p>
          <a:p>
            <a:r>
              <a:rPr lang="en-US" dirty="0" smtClean="0"/>
              <a:t>Napoleon offered the entire Louisiana Territory for $15 million.</a:t>
            </a:r>
          </a:p>
          <a:p>
            <a:r>
              <a:rPr lang="en-US" dirty="0" smtClean="0"/>
              <a:t>Lewis and Clark Expedition</a:t>
            </a:r>
          </a:p>
        </p:txBody>
      </p:sp>
    </p:spTree>
    <p:extLst>
      <p:ext uri="{BB962C8B-B14F-4D97-AF65-F5344CB8AC3E}">
        <p14:creationId xmlns:p14="http://schemas.microsoft.com/office/powerpoint/2010/main" val="12311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Compromise (1820)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by Henry Clay</a:t>
            </a:r>
          </a:p>
          <a:p>
            <a:r>
              <a:rPr lang="en-US" dirty="0" smtClean="0"/>
              <a:t>Settled the issue of Missouri’s entrance as a state</a:t>
            </a:r>
          </a:p>
          <a:p>
            <a:r>
              <a:rPr lang="en-US" dirty="0" smtClean="0"/>
              <a:t>Missouri would come in as a slave state and Maine would be split from Massachusetts and become a free state</a:t>
            </a:r>
          </a:p>
          <a:p>
            <a:r>
              <a:rPr lang="en-US" dirty="0" smtClean="0"/>
              <a:t>All land in the Louisiana Purchase above 36’30 would be free and below would be slave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9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 (1816-1848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Acquired from: Britain (Oregon), Spain (Florida), and Mexico</a:t>
            </a:r>
          </a:p>
          <a:p>
            <a:r>
              <a:rPr lang="en-US" dirty="0" smtClean="0"/>
              <a:t>Nationalism following the War of 1812</a:t>
            </a:r>
          </a:p>
          <a:p>
            <a:r>
              <a:rPr lang="en-US" dirty="0" smtClean="0"/>
              <a:t>Florida Purchase Treaty with Spain (Adams-</a:t>
            </a:r>
            <a:r>
              <a:rPr lang="en-US" dirty="0" err="1" smtClean="0"/>
              <a:t>Onis</a:t>
            </a:r>
            <a:r>
              <a:rPr lang="en-US" dirty="0" smtClean="0"/>
              <a:t> Treaty) – 1819</a:t>
            </a:r>
          </a:p>
          <a:p>
            <a:pPr lvl="1"/>
            <a:r>
              <a:rPr lang="en-US" dirty="0" smtClean="0"/>
              <a:t>Negotiated by John Quincy Adams</a:t>
            </a:r>
            <a:endParaRPr lang="en-US" dirty="0" smtClean="0"/>
          </a:p>
          <a:p>
            <a:pPr lvl="1"/>
            <a:r>
              <a:rPr lang="en-US" dirty="0" smtClean="0"/>
              <a:t>Gave America Florida and rights to the Oregon Territory for our claims of Texas</a:t>
            </a:r>
          </a:p>
          <a:p>
            <a:r>
              <a:rPr lang="en-US" dirty="0" smtClean="0"/>
              <a:t>Texas Revolution (1835-1836) – Admitted as a new state in 1845</a:t>
            </a:r>
          </a:p>
          <a:p>
            <a:r>
              <a:rPr lang="en-US" dirty="0" smtClean="0"/>
              <a:t>54-40 or Fight – Negotiation for the settlement of the Oregon border with Britain</a:t>
            </a:r>
          </a:p>
          <a:p>
            <a:r>
              <a:rPr lang="en-US" dirty="0" smtClean="0"/>
              <a:t>Mexican War – Fought over California. America won and claimed Arizon</a:t>
            </a:r>
            <a:r>
              <a:rPr lang="en-US" dirty="0" smtClean="0"/>
              <a:t>a, New Mexico, and West Texas</a:t>
            </a:r>
          </a:p>
          <a:p>
            <a:pPr lvl="1"/>
            <a:r>
              <a:rPr lang="en-US" dirty="0" smtClean="0"/>
              <a:t>Treaty of Guadalupe Hidalgo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4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Rush (1849)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California had been acquired, gold was discovered there in 1848</a:t>
            </a:r>
          </a:p>
          <a:p>
            <a:r>
              <a:rPr lang="en-US" dirty="0" smtClean="0"/>
              <a:t>Many people moved there to strike it rich</a:t>
            </a:r>
          </a:p>
          <a:p>
            <a:r>
              <a:rPr lang="en-US" dirty="0" smtClean="0"/>
              <a:t>California swelled in population – requested admission as a state in 1850</a:t>
            </a:r>
          </a:p>
          <a:p>
            <a:r>
              <a:rPr lang="en-US" dirty="0" smtClean="0"/>
              <a:t>Compromise of 1850 – Proposed by Henry Clay - Allowed California to come in as a free state, Texas’ border to be settled, New Mexico and Utah to have popular sovereignty, and for a stricter Fugitive Slave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8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Alaska (1867)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from: Russia</a:t>
            </a:r>
          </a:p>
          <a:p>
            <a:r>
              <a:rPr lang="en-US" dirty="0" smtClean="0"/>
              <a:t>Russia had a huge debt following the Crimean War and feared Alaska would be annexed by Britain and they coul</a:t>
            </a:r>
            <a:r>
              <a:rPr lang="en-US" dirty="0" smtClean="0"/>
              <a:t>d not defend it</a:t>
            </a:r>
          </a:p>
          <a:p>
            <a:r>
              <a:rPr lang="en-US" dirty="0" smtClean="0"/>
              <a:t>William Seward (Sec. of State under Lincoln and Johnson) bought the region for $7.2 million</a:t>
            </a:r>
          </a:p>
          <a:p>
            <a:r>
              <a:rPr lang="en-US" dirty="0" smtClean="0"/>
              <a:t>Originally nicknamed “Seward’s Folly” or “</a:t>
            </a:r>
            <a:r>
              <a:rPr lang="en-US" dirty="0"/>
              <a:t>S</a:t>
            </a:r>
            <a:r>
              <a:rPr lang="en-US" dirty="0" smtClean="0"/>
              <a:t>eward’s Icebox”</a:t>
            </a:r>
          </a:p>
          <a:p>
            <a:r>
              <a:rPr lang="en-US" dirty="0" smtClean="0"/>
              <a:t>Became a state in 1959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9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188</TotalTime>
  <Words>831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</vt:lpstr>
      <vt:lpstr>APUSH Review</vt:lpstr>
      <vt:lpstr>Colonial Expansion</vt:lpstr>
      <vt:lpstr>Proclamation of 1763</vt:lpstr>
      <vt:lpstr>Northwest Ordinance (1787)</vt:lpstr>
      <vt:lpstr>Louisiana Purchase (1803)</vt:lpstr>
      <vt:lpstr>Missouri Compromise (1820)</vt:lpstr>
      <vt:lpstr>Manifest Destiny (1816-1848</vt:lpstr>
      <vt:lpstr>Gold Rush (1849)</vt:lpstr>
      <vt:lpstr>Alaska (1867)</vt:lpstr>
      <vt:lpstr>Transcontinental Railroad (1869)</vt:lpstr>
      <vt:lpstr>Hawaii (1893)</vt:lpstr>
      <vt:lpstr>Spanish American War (1898)</vt:lpstr>
      <vt:lpstr>The Space Race (1955-1991)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</dc:title>
  <dc:creator>Ryan Kramer</dc:creator>
  <cp:lastModifiedBy>Ryan Kramer</cp:lastModifiedBy>
  <cp:revision>9</cp:revision>
  <dcterms:created xsi:type="dcterms:W3CDTF">2016-04-13T16:31:16Z</dcterms:created>
  <dcterms:modified xsi:type="dcterms:W3CDTF">2016-04-17T13:58:57Z</dcterms:modified>
</cp:coreProperties>
</file>